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handoutMasterIdLst>
    <p:handoutMasterId r:id="rId6"/>
  </p:handoutMasterIdLst>
  <p:sldIdLst>
    <p:sldId id="257" r:id="rId5"/>
  </p:sldIdLst>
  <p:sldSz cx="10058400" cy="7772400"/>
  <p:notesSz cx="6858000" cy="9144000"/>
  <p:defaultTextStyle>
    <a:defPPr>
      <a:defRPr lang="en-US"/>
    </a:defPPr>
    <a:lvl1pPr marL="0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352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705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058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411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6764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116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469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4821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3725" autoAdjust="0"/>
  </p:normalViewPr>
  <p:slideViewPr>
    <p:cSldViewPr snapToGrid="0">
      <p:cViewPr varScale="1">
        <p:scale>
          <a:sx n="76" d="100"/>
          <a:sy n="76" d="100"/>
        </p:scale>
        <p:origin x="1315" y="53"/>
      </p:cViewPr>
      <p:guideLst>
        <p:guide orient="horz" pos="2448"/>
        <p:guide pos="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CCF267-648D-4C67-A7E9-C9CC383121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54C82C-29E7-4789-9AD1-16C8A316C0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ECDCD-844F-4270-8E85-3AC8FD1F5C9B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BEBC4-CE8D-4D3C-8307-B23AF9DE31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E5B5E-5DB1-49E3-A398-570BE564E1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FE90-C77B-4F45-A425-7BBF77D13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00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tronomy 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FCE2EED-6020-432B-9C44-02147CF0D36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0058400" cy="77724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6F07ED-8123-47B2-B552-07FC7AED3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2664" y="2569826"/>
            <a:ext cx="4288536" cy="1810512"/>
          </a:xfrm>
        </p:spPr>
        <p:txBody>
          <a:bodyPr anchor="t" anchorCtr="0">
            <a:noAutofit/>
          </a:bodyPr>
          <a:lstStyle>
            <a:lvl1pPr>
              <a:lnSpc>
                <a:spcPts val="6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8ABE62B-0714-40A9-BE4C-33D1603DB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67401" y="6055110"/>
            <a:ext cx="3657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E6FF495-61E5-4525-A7E0-593C9B608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67528" y="6953606"/>
            <a:ext cx="3657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F81B8EFA-181C-47D1-9167-1D50CBED6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12664" y="924970"/>
            <a:ext cx="4343400" cy="761256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5" indent="0">
              <a:buNone/>
              <a:defRPr sz="2000">
                <a:solidFill>
                  <a:schemeClr val="accent1"/>
                </a:solidFill>
              </a:defRPr>
            </a:lvl2pPr>
            <a:lvl3pPr marL="914409" indent="0">
              <a:buNone/>
              <a:defRPr sz="2000">
                <a:solidFill>
                  <a:schemeClr val="accent1"/>
                </a:solidFill>
              </a:defRPr>
            </a:lvl3pPr>
            <a:lvl4pPr marL="1371614" indent="0">
              <a:buNone/>
              <a:defRPr sz="2000">
                <a:solidFill>
                  <a:schemeClr val="accent1"/>
                </a:solidFill>
              </a:defRPr>
            </a:lvl4pPr>
            <a:lvl5pPr marL="1828819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B54B69BD-7B47-4171-B7A9-5A916B66C3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12664" y="2141484"/>
            <a:ext cx="4288536" cy="4143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5" indent="0">
              <a:buNone/>
              <a:defRPr sz="2000">
                <a:solidFill>
                  <a:schemeClr val="accent1"/>
                </a:solidFill>
              </a:defRPr>
            </a:lvl2pPr>
            <a:lvl3pPr marL="914409" indent="0">
              <a:buNone/>
              <a:defRPr sz="2000">
                <a:solidFill>
                  <a:schemeClr val="accent1"/>
                </a:solidFill>
              </a:defRPr>
            </a:lvl3pPr>
            <a:lvl4pPr marL="1371614" indent="0">
              <a:buNone/>
              <a:defRPr sz="2000">
                <a:solidFill>
                  <a:schemeClr val="accent1"/>
                </a:solidFill>
              </a:defRPr>
            </a:lvl4pPr>
            <a:lvl5pPr marL="1828819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07D80-B26F-4208-978C-7AF46C1C67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2664" y="4267674"/>
            <a:ext cx="4288536" cy="1449624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5" indent="0">
              <a:buNone/>
              <a:defRPr>
                <a:solidFill>
                  <a:schemeClr val="bg1"/>
                </a:solidFill>
              </a:defRPr>
            </a:lvl2pPr>
            <a:lvl3pPr marL="914409" indent="0">
              <a:buNone/>
              <a:defRPr>
                <a:solidFill>
                  <a:schemeClr val="bg1"/>
                </a:solidFill>
              </a:defRPr>
            </a:lvl3pPr>
            <a:lvl4pPr marL="1371614" indent="0">
              <a:buNone/>
              <a:defRPr>
                <a:solidFill>
                  <a:schemeClr val="bg1"/>
                </a:solidFill>
              </a:defRPr>
            </a:lvl4pPr>
            <a:lvl5pPr marL="18288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28124C95-2496-462F-B1BA-AD14260196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12664" y="6086471"/>
            <a:ext cx="3435361" cy="59436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5" indent="0">
              <a:buNone/>
              <a:defRPr sz="1200">
                <a:solidFill>
                  <a:schemeClr val="accent1"/>
                </a:solidFill>
              </a:defRPr>
            </a:lvl2pPr>
            <a:lvl3pPr marL="914409" indent="0">
              <a:buNone/>
              <a:defRPr sz="1200">
                <a:solidFill>
                  <a:schemeClr val="accent1"/>
                </a:solidFill>
              </a:defRPr>
            </a:lvl3pPr>
            <a:lvl4pPr marL="1371614" indent="0">
              <a:buNone/>
              <a:defRPr sz="1200">
                <a:solidFill>
                  <a:schemeClr val="accent1"/>
                </a:solidFill>
              </a:defRPr>
            </a:lvl4pPr>
            <a:lvl5pPr marL="1828819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E908-1971-4BCC-8968-0CDF981001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12664" y="6620256"/>
            <a:ext cx="3435361" cy="41148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5" indent="0">
              <a:buNone/>
              <a:defRPr sz="1400">
                <a:solidFill>
                  <a:schemeClr val="bg1"/>
                </a:solidFill>
              </a:defRPr>
            </a:lvl2pPr>
            <a:lvl3pPr marL="914409" indent="0">
              <a:buNone/>
              <a:defRPr sz="1400">
                <a:solidFill>
                  <a:schemeClr val="bg1"/>
                </a:solidFill>
              </a:defRPr>
            </a:lvl3pPr>
            <a:lvl4pPr marL="1371614" indent="0">
              <a:buNone/>
              <a:defRPr sz="1400">
                <a:solidFill>
                  <a:schemeClr val="bg1"/>
                </a:solidFill>
              </a:defRPr>
            </a:lvl4pPr>
            <a:lvl5pPr marL="1828819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4BB2BB5D-6C2C-40E8-9CC0-51A2C818AE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2664" y="6979650"/>
            <a:ext cx="3383676" cy="32875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200" baseline="0">
                <a:solidFill>
                  <a:schemeClr val="bg1"/>
                </a:solidFill>
              </a:defRPr>
            </a:lvl1pPr>
            <a:lvl2pPr marL="457205" indent="0">
              <a:buNone/>
              <a:defRPr sz="1200">
                <a:solidFill>
                  <a:schemeClr val="accent1"/>
                </a:solidFill>
              </a:defRPr>
            </a:lvl2pPr>
            <a:lvl3pPr marL="914409" indent="0">
              <a:buNone/>
              <a:defRPr sz="1200">
                <a:solidFill>
                  <a:schemeClr val="accent1"/>
                </a:solidFill>
              </a:defRPr>
            </a:lvl3pPr>
            <a:lvl4pPr marL="1371614" indent="0">
              <a:buNone/>
              <a:defRPr sz="1200">
                <a:solidFill>
                  <a:schemeClr val="accent1"/>
                </a:solidFill>
              </a:defRPr>
            </a:lvl4pPr>
            <a:lvl5pPr marL="1828819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23454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  <p15:guide id="2" pos="6336" userDrawn="1">
          <p15:clr>
            <a:srgbClr val="FBAE40"/>
          </p15:clr>
        </p15:guide>
        <p15:guide id="4" orient="horz" pos="4896" userDrawn="1">
          <p15:clr>
            <a:srgbClr val="FBAE40"/>
          </p15:clr>
        </p15:guide>
        <p15:guide id="5" pos="3456" userDrawn="1">
          <p15:clr>
            <a:srgbClr val="FBAE40"/>
          </p15:clr>
        </p15:guide>
        <p15:guide id="6" pos="6048" userDrawn="1">
          <p15:clr>
            <a:srgbClr val="FBAE40"/>
          </p15:clr>
        </p15:guide>
        <p15:guide id="7" orient="horz" pos="576" userDrawn="1">
          <p15:clr>
            <a:srgbClr val="FBAE40"/>
          </p15:clr>
        </p15:guide>
        <p15:guide id="8" orient="horz" pos="43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ce 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398790C-BEF2-411D-804D-F115D98622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0058400" cy="7772400"/>
          </a:xfr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006CC7-2537-4C78-BE54-501D04CB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43784"/>
            <a:ext cx="6601968" cy="1501775"/>
          </a:xfrm>
        </p:spPr>
        <p:txBody>
          <a:bodyPr>
            <a:noAutofit/>
          </a:bodyPr>
          <a:lstStyle>
            <a:lvl1pPr>
              <a:lnSpc>
                <a:spcPts val="6200"/>
              </a:lnSpc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3EC09D-C6C7-4B99-BB0A-2FD9D2647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8089" y="6630267"/>
            <a:ext cx="320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5687FA-1D8C-409F-92D3-D9D70955D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58802" y="6625715"/>
            <a:ext cx="228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508BAE-35B0-48D8-81D4-0A01041066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44446"/>
            <a:ext cx="5248656" cy="55575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9A6C795-C319-410F-8C5A-C078E206CB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064" y="2139696"/>
            <a:ext cx="5897880" cy="41148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accent1"/>
                </a:solidFill>
              </a:defRPr>
            </a:lvl2pPr>
            <a:lvl3pPr marL="914400" indent="0">
              <a:buNone/>
              <a:defRPr sz="3600">
                <a:solidFill>
                  <a:schemeClr val="accent1"/>
                </a:solidFill>
              </a:defRPr>
            </a:lvl3pPr>
            <a:lvl4pPr marL="1371600" indent="0">
              <a:buNone/>
              <a:defRPr sz="3600">
                <a:solidFill>
                  <a:schemeClr val="accent1"/>
                </a:solidFill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6903E1E-1A47-4FDF-B3C5-C6C7E3EBCE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572000"/>
            <a:ext cx="5952744" cy="1371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accent1"/>
                </a:solidFill>
              </a:defRPr>
            </a:lvl2pPr>
            <a:lvl3pPr marL="914400" indent="0">
              <a:buNone/>
              <a:defRPr sz="3600">
                <a:solidFill>
                  <a:schemeClr val="accent1"/>
                </a:solidFill>
              </a:defRPr>
            </a:lvl3pPr>
            <a:lvl4pPr marL="1371600" indent="0">
              <a:buNone/>
              <a:defRPr sz="3600">
                <a:solidFill>
                  <a:schemeClr val="accent1"/>
                </a:solidFill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4CFAEF-B71A-4AC9-B425-04B03A57F6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8306" y="6680049"/>
            <a:ext cx="3657600" cy="2194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F467BE9-09B7-4979-BF80-96898CFB4F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6244" y="6291072"/>
            <a:ext cx="3653734" cy="34634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02D7066-D08C-4ACD-9538-862A0C8F1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378" y="6680049"/>
            <a:ext cx="3657600" cy="2194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11698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88" userDrawn="1">
          <p15:clr>
            <a:srgbClr val="FBAE40"/>
          </p15:clr>
        </p15:guide>
        <p15:guide id="2" pos="60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CDB600-7FE7-4BFB-A411-190D2BBF6C8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0058400" cy="7772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006CC7-2537-4C78-BE54-501D04CB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9721" y="2487168"/>
            <a:ext cx="5950712" cy="1499616"/>
          </a:xfrm>
        </p:spPr>
        <p:txBody>
          <a:bodyPr>
            <a:noAutofit/>
          </a:bodyPr>
          <a:lstStyle>
            <a:lvl1pPr>
              <a:lnSpc>
                <a:spcPts val="6200"/>
              </a:lnSpc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5687FA-1D8C-409F-92D3-D9D70955D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6912" y="6783092"/>
            <a:ext cx="2743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508BAE-35B0-48D8-81D4-0A01041066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5297" y="923544"/>
            <a:ext cx="5120640" cy="457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AC48F-424F-40B9-AFF2-5F921EE8E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7153" y="2020824"/>
            <a:ext cx="5923280" cy="3515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2FEE8B-D94C-4789-A60B-42A6924825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89" y="4297680"/>
            <a:ext cx="5952744" cy="77724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lnSpc>
                <a:spcPts val="2400"/>
              </a:lnSpc>
              <a:buNone/>
              <a:defRPr sz="1600"/>
            </a:lvl2pPr>
            <a:lvl3pPr marL="914400" indent="0">
              <a:lnSpc>
                <a:spcPts val="2400"/>
              </a:lnSpc>
              <a:buNone/>
              <a:defRPr sz="1600"/>
            </a:lvl3pPr>
            <a:lvl4pPr marL="1371600" indent="0">
              <a:lnSpc>
                <a:spcPts val="2400"/>
              </a:lnSpc>
              <a:buNone/>
              <a:defRPr sz="1600"/>
            </a:lvl4pPr>
            <a:lvl5pPr marL="1828800" indent="0">
              <a:lnSpc>
                <a:spcPts val="24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02D7066-D08C-4ACD-9538-862A0C8F1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7153" y="6837426"/>
            <a:ext cx="2743200" cy="2194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E7A92D-11DD-419A-8D75-5E936D194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7478" y="6784490"/>
            <a:ext cx="228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79438F43-9279-4B5E-80B5-4567EC536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4216" y="6446520"/>
            <a:ext cx="2286000" cy="21945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F41BA77B-97DA-4D4D-8099-A19C6348D7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13772" y="6838824"/>
            <a:ext cx="2286000" cy="2194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23037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pos="6048" userDrawn="1">
          <p15:clr>
            <a:srgbClr val="FBAE40"/>
          </p15:clr>
        </p15:guide>
        <p15:guide id="3" pos="6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04D04-940C-4482-9A33-12B789F8D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9C059-47DD-4C2F-9004-76BF7B73B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3226-EF39-4D1E-8A73-5D9124BA7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E8AB5-3CC1-4C49-9D1E-18EFC04BA97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E40C7-4D31-46F3-B46C-993E4024B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E4FC-D6F6-442A-8865-986E1140A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C19B8-A21B-4F79-B28C-F0AC5809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8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3" r:id="rId2"/>
    <p:sldLayoutId id="21474836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orient="horz" pos="4344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60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vedeckakomunikac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1118E569-D1E5-4F65-B0B0-ED569A22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37978" y="0"/>
            <a:ext cx="10058400" cy="7772400"/>
          </a:xfr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813EE49E-D522-4CFC-9CB3-F0D93366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89" y="3184865"/>
            <a:ext cx="7392778" cy="21201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V</a:t>
            </a:r>
            <a:r>
              <a:rPr lang="cs-CZ" sz="3600" dirty="0"/>
              <a:t>ÝSKUM VEDECKEJ KOMUNIKÁCIE NA SLOVENSKU</a:t>
            </a:r>
            <a:endParaRPr lang="en-US" sz="36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F4102A-6757-4B65-B317-609635351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306" y="1516598"/>
            <a:ext cx="5952744" cy="555753"/>
          </a:xfrm>
        </p:spPr>
        <p:txBody>
          <a:bodyPr/>
          <a:lstStyle/>
          <a:p>
            <a:r>
              <a:rPr lang="cs-CZ" dirty="0"/>
              <a:t>POZVÁNKA NA ONLINE PREDNÁŠKU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2D79C39-5881-4E81-8777-137A56EA3B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306" y="2276588"/>
            <a:ext cx="6823233" cy="411480"/>
          </a:xfrm>
        </p:spPr>
        <p:txBody>
          <a:bodyPr/>
          <a:lstStyle/>
          <a:p>
            <a:r>
              <a:rPr lang="sk-SK" dirty="0"/>
              <a:t>Katedra sociológie Trnavskej Univerzity spoločne so Slovenskou Sociologickou Spoločnosťou pozýva na verejnú online prednášku, ktorá sa uskutoční v piatok </a:t>
            </a:r>
            <a:r>
              <a:rPr lang="sk-SK" b="1" dirty="0"/>
              <a:t>26.11 o 10:00.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37ACDE0-7D26-475E-A265-3796F05D1A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013666"/>
            <a:ext cx="5952744" cy="929933"/>
          </a:xfrm>
        </p:spPr>
        <p:txBody>
          <a:bodyPr/>
          <a:lstStyle/>
          <a:p>
            <a:r>
              <a:rPr lang="sk-SK" dirty="0" err="1"/>
              <a:t>link</a:t>
            </a:r>
            <a:r>
              <a:rPr lang="sk-SK" dirty="0"/>
              <a:t> na pripojenie:</a:t>
            </a:r>
            <a:r>
              <a:rPr lang="en-US" dirty="0"/>
              <a:t>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https://bit.ly/vedeckakomunikacia</a:t>
            </a:r>
            <a:endParaRPr lang="cs-CZ" dirty="0"/>
          </a:p>
          <a:p>
            <a:endParaRPr lang="cs-CZ" dirty="0"/>
          </a:p>
          <a:p>
            <a:endParaRPr lang="sk-SK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51707C-0D5B-4988-BC02-13961874C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306" y="6291072"/>
            <a:ext cx="3657600" cy="608433"/>
          </a:xfrm>
        </p:spPr>
        <p:txBody>
          <a:bodyPr/>
          <a:lstStyle/>
          <a:p>
            <a:r>
              <a:rPr lang="cs-CZ" dirty="0"/>
              <a:t>PhDr. Peter </a:t>
            </a:r>
            <a:r>
              <a:rPr lang="cs-CZ" dirty="0" err="1"/>
              <a:t>Guráň</a:t>
            </a:r>
            <a:r>
              <a:rPr lang="cs-CZ" dirty="0"/>
              <a:t>, PhD.</a:t>
            </a:r>
          </a:p>
          <a:p>
            <a:r>
              <a:rPr lang="cs-CZ" dirty="0"/>
              <a:t>Mgr. Martin Fero, PhD.</a:t>
            </a:r>
          </a:p>
          <a:p>
            <a:r>
              <a:rPr lang="cs-CZ" dirty="0"/>
              <a:t>Mgr. Lenka Diener, PhD.</a:t>
            </a:r>
          </a:p>
          <a:p>
            <a:r>
              <a:rPr lang="cs-CZ" dirty="0"/>
              <a:t>Mgr. Dáša Ryšavá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F3AF546-874C-4730-A1A3-BE86E90E07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6244" y="6291072"/>
            <a:ext cx="3653734" cy="346341"/>
          </a:xfrm>
        </p:spPr>
        <p:txBody>
          <a:bodyPr/>
          <a:lstStyle/>
          <a:p>
            <a:r>
              <a:rPr lang="cs-CZ" dirty="0"/>
              <a:t>  26.11.2021  o  10:00  </a:t>
            </a:r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3207EB8-AC69-4871-AF8A-0AA5973CA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58802" y="6625715"/>
            <a:ext cx="228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971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1C29"/>
      </a:accent1>
      <a:accent2>
        <a:srgbClr val="F28D35"/>
      </a:accent2>
      <a:accent3>
        <a:srgbClr val="DBD9CD"/>
      </a:accent3>
      <a:accent4>
        <a:srgbClr val="F2C288"/>
      </a:accent4>
      <a:accent5>
        <a:srgbClr val="F25430"/>
      </a:accent5>
      <a:accent6>
        <a:srgbClr val="698C78"/>
      </a:accent6>
      <a:hlink>
        <a:srgbClr val="0563C1"/>
      </a:hlink>
      <a:folHlink>
        <a:srgbClr val="954F72"/>
      </a:folHlink>
    </a:clrScheme>
    <a:fontScheme name="Custom 93">
      <a:majorFont>
        <a:latin typeface="Biome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ificate of Achievement Student1_WAC_JB_SL_v4" id="{83039CDE-92B2-4099-BEB2-9C9F8A89A509}" vid="{78EAB238-E1D8-4321-BF18-84910F8CE5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7a416adda3cf0f491a4f548a2367a54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ef98d826045059a9b3c156985e150db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8A024B9-D2DD-4CD0-A1CE-8FFCB69A9B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ABD47A-C016-49E1-8155-2FDCEBA90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E08A27-C9F7-4888-BCFE-E558728CB79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Student certificates of achievement</Template>
  <TotalTime>76</TotalTime>
  <Words>74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Biome</vt:lpstr>
      <vt:lpstr>Biome Light</vt:lpstr>
      <vt:lpstr>Calibri</vt:lpstr>
      <vt:lpstr>1_Custom Design</vt:lpstr>
      <vt:lpstr>VÝSKUM VEDECKEJ KOMUNIKÁCIE NA SLOVENSKU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VÝSKUM VEDECKEJ KOMUNIKÁCIE NA SLOVENSKU</dc:title>
  <dc:creator>Diener Lenka</dc:creator>
  <cp:lastModifiedBy>Diener Lenka</cp:lastModifiedBy>
  <cp:revision>3</cp:revision>
  <dcterms:created xsi:type="dcterms:W3CDTF">2021-11-21T08:05:00Z</dcterms:created>
  <dcterms:modified xsi:type="dcterms:W3CDTF">2021-11-22T07:34:32Z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