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6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8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5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6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1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8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8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4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8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108FD-DAB4-41AC-946B-E79298A669D3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71CC-1457-48F1-8681-D2920286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8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cem.sk/sk/merania" TargetMode="External"/><Relationship Id="rId2" Type="http://schemas.openxmlformats.org/officeDocument/2006/relationships/hyperlink" Target="http://www.statpedu.sk/s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8328"/>
          </a:xfrm>
        </p:spPr>
        <p:txBody>
          <a:bodyPr>
            <a:normAutofit fontScale="90000"/>
          </a:bodyPr>
          <a:lstStyle/>
          <a:p>
            <a:r>
              <a:rPr lang="en-US" sz="4400" b="1" dirty="0" err="1" smtClean="0"/>
              <a:t>Vzdelávanie</a:t>
            </a:r>
            <a:r>
              <a:rPr lang="en-US" sz="4400" b="1" dirty="0" smtClean="0"/>
              <a:t> a </a:t>
            </a:r>
            <a:r>
              <a:rPr lang="en-US" sz="4400" b="1" dirty="0" err="1" smtClean="0"/>
              <a:t>spoločnosť</a:t>
            </a:r>
            <a:r>
              <a:rPr lang="en-US" sz="4400" b="1" dirty="0" smtClean="0"/>
              <a:t> – </a:t>
            </a:r>
            <a:r>
              <a:rPr lang="en-US" sz="4400" b="1" dirty="0" err="1" smtClean="0"/>
              <a:t>aké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ich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chceme</a:t>
            </a:r>
            <a:r>
              <a:rPr lang="en-US" sz="4400" b="1" dirty="0" smtClean="0"/>
              <a:t>? </a:t>
            </a: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en-US" sz="4400" dirty="0" err="1" smtClean="0"/>
              <a:t>Analýza</a:t>
            </a:r>
            <a:r>
              <a:rPr lang="en-US" sz="4400" dirty="0" smtClean="0"/>
              <a:t> </a:t>
            </a:r>
            <a:r>
              <a:rPr lang="en-US" sz="4400" dirty="0" err="1" smtClean="0"/>
              <a:t>dát</a:t>
            </a:r>
            <a:r>
              <a:rPr lang="en-US" sz="4400" dirty="0" smtClean="0"/>
              <a:t> z </a:t>
            </a:r>
            <a:r>
              <a:rPr lang="en-US" sz="4400" dirty="0" err="1" smtClean="0"/>
              <a:t>medzinárodných</a:t>
            </a:r>
            <a:r>
              <a:rPr lang="en-US" sz="4400" dirty="0" smtClean="0"/>
              <a:t> </a:t>
            </a:r>
            <a:r>
              <a:rPr lang="en-US" sz="4400" dirty="0" err="1" smtClean="0"/>
              <a:t>štúdií</a:t>
            </a:r>
            <a:r>
              <a:rPr lang="en-US" sz="4400" dirty="0" smtClean="0"/>
              <a:t> IEA a OECD </a:t>
            </a:r>
            <a:r>
              <a:rPr lang="en-US" sz="4400" dirty="0" err="1" smtClean="0"/>
              <a:t>na</a:t>
            </a:r>
            <a:r>
              <a:rPr lang="en-US" sz="4400" dirty="0" smtClean="0"/>
              <a:t> </a:t>
            </a:r>
            <a:r>
              <a:rPr lang="en-US" sz="4400" dirty="0" err="1" smtClean="0"/>
              <a:t>Slovensku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364" y="3602039"/>
            <a:ext cx="2436185" cy="16557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410691"/>
            <a:ext cx="9421091" cy="3666835"/>
          </a:xfrm>
        </p:spPr>
        <p:txBody>
          <a:bodyPr>
            <a:normAutofit fontScale="92500" lnSpcReduction="10000"/>
          </a:bodyPr>
          <a:lstStyle/>
          <a:p>
            <a:pPr algn="l"/>
            <a:endParaRPr lang="sk-SK" sz="3400" dirty="0" smtClean="0"/>
          </a:p>
          <a:p>
            <a:pPr algn="l"/>
            <a:r>
              <a:rPr lang="en-US" sz="3400" dirty="0" smtClean="0"/>
              <a:t>Paul</a:t>
            </a:r>
            <a:r>
              <a:rPr lang="sk-SK" sz="3400" dirty="0" smtClean="0"/>
              <a:t>ína Koršňáková, PhD.</a:t>
            </a:r>
            <a:r>
              <a:rPr lang="en-US" sz="3400" dirty="0" smtClean="0"/>
              <a:t> a </a:t>
            </a:r>
            <a:r>
              <a:rPr lang="en-US" sz="3400" dirty="0" err="1" smtClean="0"/>
              <a:t>PhDr</a:t>
            </a:r>
            <a:r>
              <a:rPr lang="en-US" sz="3400" dirty="0" smtClean="0"/>
              <a:t>. Zuzana </a:t>
            </a:r>
            <a:r>
              <a:rPr lang="en-US" sz="3400" dirty="0" err="1" smtClean="0"/>
              <a:t>Kusá</a:t>
            </a:r>
            <a:r>
              <a:rPr lang="en-US" sz="3400" dirty="0" smtClean="0"/>
              <a:t>, </a:t>
            </a:r>
            <a:r>
              <a:rPr lang="en-US" sz="3400" dirty="0" err="1" smtClean="0"/>
              <a:t>CSc</a:t>
            </a:r>
            <a:r>
              <a:rPr lang="en-US" sz="3400" dirty="0" smtClean="0"/>
              <a:t>., </a:t>
            </a:r>
            <a:endParaRPr lang="sk-SK" sz="3400" dirty="0" smtClean="0"/>
          </a:p>
          <a:p>
            <a:pPr algn="l"/>
            <a:r>
              <a:rPr lang="sk-SK" sz="3400" dirty="0" smtClean="0"/>
              <a:t>                                                 </a:t>
            </a:r>
            <a:r>
              <a:rPr lang="en-US" sz="3400" dirty="0" err="1" smtClean="0"/>
              <a:t>Sekcia</a:t>
            </a:r>
            <a:r>
              <a:rPr lang="en-US" sz="3400" dirty="0" smtClean="0"/>
              <a:t> </a:t>
            </a:r>
            <a:r>
              <a:rPr lang="en-US" sz="3400" dirty="0" err="1" smtClean="0"/>
              <a:t>metodol</a:t>
            </a:r>
            <a:r>
              <a:rPr lang="sk-SK" sz="3400" dirty="0" smtClean="0"/>
              <a:t>ógie</a:t>
            </a:r>
          </a:p>
          <a:p>
            <a:pPr algn="l"/>
            <a:r>
              <a:rPr lang="sk-SK" sz="3400" dirty="0" smtClean="0"/>
              <a:t>                                                 Sociologickej Spoločnosti</a:t>
            </a:r>
          </a:p>
          <a:p>
            <a:pPr algn="l"/>
            <a:r>
              <a:rPr lang="sk-SK" sz="3400" dirty="0" smtClean="0"/>
              <a:t>                                                 pri SAV</a:t>
            </a:r>
            <a:endParaRPr lang="sk-SK" sz="3400" dirty="0"/>
          </a:p>
          <a:p>
            <a:pPr algn="l"/>
            <a:endParaRPr lang="sk-SK" sz="3400" dirty="0" smtClean="0"/>
          </a:p>
          <a:p>
            <a:r>
              <a:rPr lang="en-US" sz="3400" dirty="0" smtClean="0"/>
              <a:t>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53091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 histórii veľkoplošných meraní výsledkov vzdelávania na Slovensku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Uskutočnené štúdie: TIMSS (1995-2015), ICCS (1999-2006), PIRLS (2001-2016), ICILS (2013)</a:t>
            </a:r>
          </a:p>
          <a:p>
            <a:r>
              <a:rPr lang="sk-SK" dirty="0" smtClean="0"/>
              <a:t>Dostupné dáta</a:t>
            </a:r>
          </a:p>
          <a:p>
            <a:r>
              <a:rPr lang="sk-SK" dirty="0" smtClean="0"/>
              <a:t>Známe výsledky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63" y="4072082"/>
            <a:ext cx="2009774" cy="2009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143" y="4072081"/>
            <a:ext cx="2238375" cy="2038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7164" y="4137746"/>
            <a:ext cx="3945369" cy="19726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533" y="4150588"/>
            <a:ext cx="1931267" cy="193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2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Dva „svety“ alias „prístupy“ </a:t>
            </a:r>
            <a:br>
              <a:rPr lang="sk-SK" dirty="0" smtClean="0"/>
            </a:br>
            <a:r>
              <a:rPr lang="sk-SK" dirty="0" smtClean="0"/>
              <a:t>k meraniu výsledkov vzdelávania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IEA</a:t>
            </a:r>
          </a:p>
          <a:p>
            <a:r>
              <a:rPr lang="sk-SK" dirty="0" smtClean="0"/>
              <a:t>OECD</a:t>
            </a:r>
            <a:endParaRPr lang="en-US" dirty="0"/>
          </a:p>
        </p:txBody>
      </p:sp>
      <p:sp>
        <p:nvSpPr>
          <p:cNvPr id="4" name="AutoShape 2" descr="Výsledok vyhľadávania obrázkov pre dopyt oec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725" y="3796434"/>
            <a:ext cx="4761058" cy="23805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923" y="1985602"/>
            <a:ext cx="3009900" cy="1514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091" y="1755053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3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5566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Inštitúcie</a:t>
            </a:r>
            <a:r>
              <a:rPr lang="sk-SK" dirty="0" smtClean="0"/>
              <a:t> zodpovedné za realizáciu medzinárodných meraní výsledkov vzdelávania </a:t>
            </a:r>
            <a:br>
              <a:rPr lang="sk-SK" dirty="0" smtClean="0"/>
            </a:br>
            <a:r>
              <a:rPr lang="sk-SK" dirty="0" smtClean="0"/>
              <a:t>na Slovensku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7563"/>
            <a:ext cx="10515600" cy="3849399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r>
              <a:rPr lang="sk-SK" b="1" dirty="0" smtClean="0"/>
              <a:t>ŠPÚ </a:t>
            </a:r>
            <a:r>
              <a:rPr lang="sk-SK" b="1" dirty="0" smtClean="0">
                <a:hlinkClick r:id="rId2"/>
              </a:rPr>
              <a:t>http://www.statpedu.sk/sk/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NÚCEM (od roku 2008) </a:t>
            </a:r>
            <a:r>
              <a:rPr lang="sk-SK" b="1" dirty="0" smtClean="0">
                <a:hlinkClick r:id="rId3"/>
              </a:rPr>
              <a:t>https://www.nucem.sk/sk/merania</a:t>
            </a:r>
            <a:r>
              <a:rPr lang="sk-SK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420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Ciele</a:t>
            </a:r>
            <a:r>
              <a:rPr lang="sk-SK" dirty="0" smtClean="0"/>
              <a:t> a program dnešného seminára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847132"/>
            <a:ext cx="1048473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k-SK" sz="2400" dirty="0" smtClean="0">
                <a:cs typeface="Arial" panose="020B0604020202020204" pitchFamily="34" charset="0"/>
              </a:rPr>
              <a:t> P</a:t>
            </a:r>
            <a:r>
              <a:rPr lang="en-US" sz="2400" dirty="0" err="1" smtClean="0">
                <a:cs typeface="Arial" panose="020B0604020202020204" pitchFamily="34" charset="0"/>
              </a:rPr>
              <a:t>redstaviť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pokrytie</a:t>
            </a:r>
            <a:r>
              <a:rPr lang="en-US" sz="2400" dirty="0" smtClean="0"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cs typeface="Arial" panose="020B0604020202020204" pitchFamily="34" charset="0"/>
              </a:rPr>
              <a:t>analytické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možnosti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dát</a:t>
            </a:r>
            <a:r>
              <a:rPr lang="sk-SK" sz="2400" dirty="0" smtClean="0">
                <a:cs typeface="Arial" panose="020B0604020202020204" pitchFamily="34" charset="0"/>
              </a:rPr>
              <a:t> z medzinárodných meraní</a:t>
            </a:r>
            <a:r>
              <a:rPr lang="en-US" sz="2400" dirty="0" smtClean="0">
                <a:cs typeface="Arial" panose="020B0604020202020204" pitchFamily="34" charset="0"/>
              </a:rPr>
              <a:t>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k-SK" sz="2400" dirty="0" smtClean="0"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k-SK" sz="2400" dirty="0" smtClean="0">
                <a:cs typeface="Arial" panose="020B0604020202020204" pitchFamily="34" charset="0"/>
              </a:rPr>
              <a:t> Podporiť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záujem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sociológov</a:t>
            </a:r>
            <a:r>
              <a:rPr lang="en-US" sz="2400" dirty="0" smtClean="0"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cs typeface="Arial" panose="020B0604020202020204" pitchFamily="34" charset="0"/>
              </a:rPr>
              <a:t>sociálnych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psychológov</a:t>
            </a:r>
            <a:r>
              <a:rPr lang="en-US" sz="2400" dirty="0" smtClean="0"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cs typeface="Arial" panose="020B0604020202020204" pitchFamily="34" charset="0"/>
              </a:rPr>
              <a:t>ekonómov</a:t>
            </a:r>
            <a:r>
              <a:rPr lang="en-US" sz="2400" dirty="0" smtClean="0"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cs typeface="Arial" panose="020B0604020202020204" pitchFamily="34" charset="0"/>
              </a:rPr>
              <a:t>pedagógov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sk-SK" sz="2400" dirty="0" smtClean="0">
                <a:cs typeface="Arial" panose="020B0604020202020204" pitchFamily="34" charset="0"/>
              </a:rPr>
              <a:t/>
            </a:r>
            <a:br>
              <a:rPr lang="sk-SK" sz="2400" dirty="0" smtClean="0">
                <a:cs typeface="Arial" panose="020B0604020202020204" pitchFamily="34" charset="0"/>
              </a:rPr>
            </a:br>
            <a:r>
              <a:rPr lang="sk-SK" sz="2400" dirty="0" smtClean="0">
                <a:cs typeface="Arial" panose="020B0604020202020204" pitchFamily="34" charset="0"/>
              </a:rPr>
              <a:t>   </a:t>
            </a:r>
            <a:r>
              <a:rPr lang="en-US" sz="2400" dirty="0" smtClean="0">
                <a:cs typeface="Arial" panose="020B0604020202020204" pitchFamily="34" charset="0"/>
              </a:rPr>
              <a:t>a</a:t>
            </a:r>
            <a:r>
              <a:rPr lang="sk-SK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ďalších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spoločenských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vedcov</a:t>
            </a:r>
            <a:r>
              <a:rPr lang="en-US" sz="2400" dirty="0" smtClean="0">
                <a:cs typeface="Arial" panose="020B0604020202020204" pitchFamily="34" charset="0"/>
              </a:rPr>
              <a:t> o </a:t>
            </a:r>
            <a:r>
              <a:rPr lang="en-US" sz="2400" dirty="0" err="1" smtClean="0">
                <a:cs typeface="Arial" panose="020B0604020202020204" pitchFamily="34" charset="0"/>
              </a:rPr>
              <a:t>ich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využívanie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pri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poznávaní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stavu</a:t>
            </a:r>
            <a:r>
              <a:rPr lang="en-US" sz="2400" dirty="0" smtClean="0"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cs typeface="Arial" panose="020B0604020202020204" pitchFamily="34" charset="0"/>
              </a:rPr>
              <a:t>navrhovaní</a:t>
            </a:r>
            <a:r>
              <a:rPr lang="en-US" sz="2400" dirty="0" smtClean="0">
                <a:cs typeface="Arial" panose="020B0604020202020204" pitchFamily="34" charset="0"/>
              </a:rPr>
              <a:t/>
            </a:r>
            <a:br>
              <a:rPr lang="en-US" sz="2400" dirty="0" smtClean="0">
                <a:cs typeface="Arial" panose="020B0604020202020204" pitchFamily="34" charset="0"/>
              </a:rPr>
            </a:br>
            <a:r>
              <a:rPr lang="sk-SK" sz="2400" dirty="0" smtClean="0">
                <a:cs typeface="Arial" panose="020B0604020202020204" pitchFamily="34" charset="0"/>
              </a:rPr>
              <a:t>   </a:t>
            </a:r>
            <a:r>
              <a:rPr lang="en-US" sz="2400" dirty="0" err="1" smtClean="0">
                <a:cs typeface="Arial" panose="020B0604020202020204" pitchFamily="34" charset="0"/>
              </a:rPr>
              <a:t>zlepšení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stavu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všeobecného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vzdelávania</a:t>
            </a:r>
            <a:r>
              <a:rPr lang="en-US" sz="2400" dirty="0" smtClean="0">
                <a:cs typeface="Arial" panose="020B0604020202020204" pitchFamily="34" charset="0"/>
              </a:rPr>
              <a:t> v </a:t>
            </a:r>
            <a:r>
              <a:rPr lang="en-US" sz="2400" dirty="0" err="1" smtClean="0">
                <a:cs typeface="Arial" panose="020B0604020202020204" pitchFamily="34" charset="0"/>
              </a:rPr>
              <a:t>našej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cs typeface="Arial" panose="020B0604020202020204" pitchFamily="34" charset="0"/>
              </a:rPr>
              <a:t>spoločnosti</a:t>
            </a:r>
            <a:endParaRPr lang="en-US" sz="2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63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 a </a:t>
            </a:r>
            <a:r>
              <a:rPr lang="sk-SK" b="1" dirty="0" smtClean="0"/>
              <a:t>program</a:t>
            </a:r>
            <a:r>
              <a:rPr lang="sk-SK" dirty="0" smtClean="0"/>
              <a:t> dnešného seminára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293134"/>
            <a:ext cx="754937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Prehľad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štúdií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uskutočnených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Slovensku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od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roku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1995, </a:t>
            </a:r>
            <a:endParaRPr kumimoji="0" lang="sk-S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sk-SK" altLang="en-US" sz="2400" dirty="0"/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dostupných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výsledkov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 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publikácií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; </a:t>
            </a:r>
            <a:endParaRPr kumimoji="0" lang="sk-S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Prehľad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en-US" sz="2400" dirty="0" err="1"/>
              <a:t>špecifík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práce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dátami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z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medzinárodných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štúdií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k-S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sk-SK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ukážky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uskutočnených</a:t>
            </a:r>
            <a:r>
              <a:rPr kumimoji="0" lang="sk-SK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sekundárnych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analýz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; </a:t>
            </a:r>
            <a:endParaRPr kumimoji="0" lang="sk-S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Diskusia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prioritách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možných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smeroch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výskumnej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k-S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sk-SK" altLang="en-US" sz="2400" dirty="0" smtClean="0"/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publikačnej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spolupráce</a:t>
            </a:r>
            <a:r>
              <a:rPr kumimoji="0" lang="sk-SK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účastníkov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seminára</a:t>
            </a:r>
            <a:r>
              <a:rPr kumimoji="0" lang="sk-SK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054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Predstavenie rečníkov a účastníkov </a:t>
            </a:r>
            <a:r>
              <a:rPr lang="sk-SK" dirty="0" smtClean="0"/>
              <a:t>seminára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74006"/>
            <a:ext cx="2990743" cy="44942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085" y="1508567"/>
            <a:ext cx="2831829" cy="455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57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147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Vzdelávanie a spoločnosť – aké ich chceme?  Analýza dát z medzinárodných štúdií IEA a OECD na Slovensku</vt:lpstr>
      <vt:lpstr>O histórii veľkoplošných meraní výsledkov vzdelávania na Slovensku</vt:lpstr>
      <vt:lpstr>Dva „svety“ alias „prístupy“  k meraniu výsledkov vzdelávania</vt:lpstr>
      <vt:lpstr>Inštitúcie zodpovedné za realizáciu medzinárodných meraní výsledkov vzdelávania  na Slovensku</vt:lpstr>
      <vt:lpstr>Ciele a program dnešného seminára</vt:lpstr>
      <vt:lpstr>Ciele a program dnešného seminára</vt:lpstr>
      <vt:lpstr>Predstavenie rečníkov a účastníkov seminára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Korsnakova</dc:creator>
  <cp:lastModifiedBy>Paula Korsnakova</cp:lastModifiedBy>
  <cp:revision>6</cp:revision>
  <dcterms:created xsi:type="dcterms:W3CDTF">2019-03-19T17:44:26Z</dcterms:created>
  <dcterms:modified xsi:type="dcterms:W3CDTF">2019-03-19T18:28:13Z</dcterms:modified>
</cp:coreProperties>
</file>